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2" r:id="rId3"/>
    <p:sldId id="304" r:id="rId4"/>
    <p:sldId id="326" r:id="rId5"/>
    <p:sldId id="327" r:id="rId6"/>
    <p:sldId id="328" r:id="rId7"/>
    <p:sldId id="325" r:id="rId8"/>
    <p:sldId id="299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Open Sans Light" pitchFamily="2" charset="0"/>
      <p:regular r:id="rId15"/>
      <p:italic r:id="rId16"/>
    </p:embeddedFont>
    <p:embeddedFont>
      <p:font typeface="Space Grotesk" pitchFamily="2" charset="0"/>
      <p:regular r:id="rId17"/>
      <p:bold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6"/>
            <p14:sldId id="327"/>
            <p14:sldId id="328"/>
            <p14:sldId id="32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9391375" cy="2852737"/>
          </a:xfrm>
        </p:spPr>
        <p:txBody>
          <a:bodyPr/>
          <a:lstStyle/>
          <a:p>
            <a:r>
              <a:rPr lang="en-US" dirty="0"/>
              <a:t>Deployment to</a:t>
            </a:r>
            <a:br>
              <a:rPr lang="en-US" dirty="0"/>
            </a:br>
            <a:r>
              <a:rPr lang="en-US" dirty="0"/>
              <a:t>Azure Kubernetes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Managed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782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Provisioning AKS instance via Azure CLI</a:t>
            </a:r>
          </a:p>
        </p:txBody>
      </p:sp>
    </p:spTree>
    <p:extLst>
      <p:ext uri="{BB962C8B-B14F-4D97-AF65-F5344CB8AC3E}">
        <p14:creationId xmlns:p14="http://schemas.microsoft.com/office/powerpoint/2010/main" val="42127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Deploying apps via Aspirate</a:t>
            </a:r>
          </a:p>
        </p:txBody>
      </p:sp>
    </p:spTree>
    <p:extLst>
      <p:ext uri="{BB962C8B-B14F-4D97-AF65-F5344CB8AC3E}">
        <p14:creationId xmlns:p14="http://schemas.microsoft.com/office/powerpoint/2010/main" val="32601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78150972-2C31-EB16-AFBC-5B8B7388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477</TotalTime>
  <Words>94</Words>
  <Application>Microsoft Office PowerPoint</Application>
  <PresentationFormat>Widescreen</PresentationFormat>
  <Paragraphs>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Deployment to Azure Kubernetes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20</cp:revision>
  <dcterms:created xsi:type="dcterms:W3CDTF">2023-09-13T17:25:02Z</dcterms:created>
  <dcterms:modified xsi:type="dcterms:W3CDTF">2024-02-13T08:00:36Z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